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7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2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66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8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7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6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4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A17D1C2-3872-428F-858A-83AE3CE7B35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9D58CA6-3348-4E9F-BC1E-744D22FA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y6bIbr-H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Научили смо да Плешемо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0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понедељак и среду сте научили да плешете латино плесове и хип-хоп.</a:t>
            </a:r>
          </a:p>
          <a:p>
            <a:r>
              <a:rPr lang="sr-Cyrl-RS" dirty="0" smtClean="0"/>
              <a:t>Данас ћете да поновите шта сте учили претходна два часа.</a:t>
            </a:r>
          </a:p>
          <a:p>
            <a:r>
              <a:rPr lang="sr-Cyrl-RS" dirty="0" smtClean="0"/>
              <a:t>Уживајте и дајте све од себе!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1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Пре почетка плесања: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Нађи простор у кући где ћеш имати довољно места за плесање;</a:t>
            </a:r>
          </a:p>
          <a:p>
            <a:r>
              <a:rPr lang="sr-Cyrl-RS" dirty="0"/>
              <a:t>Пажљиво прати кораке и немој да одустајеш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  <a:p>
            <a:r>
              <a:rPr lang="sr-Cyrl-RS" dirty="0">
                <a:sym typeface="Wingdings" panose="05000000000000000000" pitchFamily="2" charset="2"/>
              </a:rPr>
              <a:t>Плеши и забави се </a:t>
            </a:r>
          </a:p>
          <a:p>
            <a:r>
              <a:rPr lang="sr-Cyrl-RS" b="1" dirty="0">
                <a:solidFill>
                  <a:srgbClr val="FF0000"/>
                </a:solidFill>
                <a:sym typeface="Wingdings" panose="05000000000000000000" pitchFamily="2" charset="2"/>
              </a:rPr>
              <a:t>Пратиш кораке од </a:t>
            </a:r>
            <a:r>
              <a:rPr lang="sr-Cyrl-R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23:16 </a:t>
            </a:r>
            <a:r>
              <a:rPr lang="sr-Cyrl-RS" b="1" dirty="0">
                <a:solidFill>
                  <a:srgbClr val="FF0000"/>
                </a:solidFill>
                <a:sym typeface="Wingdings" panose="05000000000000000000" pitchFamily="2" charset="2"/>
              </a:rPr>
              <a:t>минута до </a:t>
            </a:r>
            <a:r>
              <a:rPr lang="sr-Cyrl-R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44:03!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8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Плесне кораке можеш погледати уз помоћ следећег линка: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https://www.youtube.com/watch?v=8y6bIbr-Hn0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52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</TotalTime>
  <Words>87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Corbel</vt:lpstr>
      <vt:lpstr>Gill Sans MT</vt:lpstr>
      <vt:lpstr>Wingdings</vt:lpstr>
      <vt:lpstr>Parcel</vt:lpstr>
      <vt:lpstr>Научили смо да Плешемо</vt:lpstr>
      <vt:lpstr>ДРАГИ УЧЕНИЦИ,</vt:lpstr>
      <vt:lpstr>Пре почетка плесања:</vt:lpstr>
      <vt:lpstr>Плесне кораке можеш погледати уз помоћ следећег линка: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Научили смо да Плешемо</dc:title>
  <dc:creator>Milica Tošić</dc:creator>
  <cp:lastModifiedBy>Milica Tošić</cp:lastModifiedBy>
  <cp:revision>1</cp:revision>
  <dcterms:created xsi:type="dcterms:W3CDTF">2020-05-09T10:52:19Z</dcterms:created>
  <dcterms:modified xsi:type="dcterms:W3CDTF">2020-05-09T11:00:23Z</dcterms:modified>
</cp:coreProperties>
</file>